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6" r:id="rId3"/>
    <p:sldId id="258" r:id="rId4"/>
    <p:sldId id="259" r:id="rId5"/>
    <p:sldId id="262" r:id="rId6"/>
    <p:sldId id="261" r:id="rId7"/>
    <p:sldId id="264" r:id="rId8"/>
    <p:sldId id="263" r:id="rId9"/>
    <p:sldId id="257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shiba" initials="T" lastIdx="1" clrIdx="0">
    <p:extLst>
      <p:ext uri="{19B8F6BF-5375-455C-9EA6-DF929625EA0E}">
        <p15:presenceInfo xmlns:p15="http://schemas.microsoft.com/office/powerpoint/2012/main" userId="Toshib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26T18:51:35.134" idx="1">
    <p:pos x="906" y="1122"/>
    <p:text>ד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E1C123-EE15-454B-898E-A9364A228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D636AD5-49C9-4041-8260-0CBE446F2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39165F-90C4-4C91-908B-4CDA6774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76E922E-8142-450A-A074-DE06542E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44DA22-617D-4F1C-BF82-D9BC5DF8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805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E343C6-26A9-4DDE-9066-977ACC9E0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96BEDB2-0DB9-46B9-944D-97599AB83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CF918B-D008-4127-B846-F1057496C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CAB008-4F71-46DF-BA12-61259A7AA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56152A3-E39A-4D80-AC7B-F870CE6A2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595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E34B269-2A17-44C8-BA88-3FA67E7D2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0BA5961-BAC5-48AF-8362-386CC4A14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EC4303-961A-4509-8311-5B2362156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13ABF3-7B6B-4AAD-B0BD-1B34FF041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43B4A0-1CC9-4A3E-B559-5414E41F4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6675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B875FD-788E-457B-9982-7AEE96F84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CA5CEE6-4CA3-4207-8CA8-38DF9CEEB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EF4E3C-6964-48AA-900D-120A61C9D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7EA3E9-DE04-4E30-B90F-89E215A2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AD2941-EB5A-49F0-9C16-5765D2A8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480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C6138A-A869-4D19-A099-F6187838B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A1C6D7-C6CC-4F8A-BF33-06C39EC65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E79122-1726-471C-9BEA-485F9851E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E8591C-2A4E-4351-BD1B-9A61A169F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CA9189-2783-4C77-BF36-05B65FDB4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94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6C84A9-DF35-49D4-86AE-0F7F15D4A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5BDD36A-618A-4D4C-80D8-F3A42A83C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7ED94EF-7EF0-4F5E-874A-1170A6D5B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22CD402-9CC4-4758-944E-05ED86F3B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6D957F-C24F-42D1-86A7-EA2874C71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76F7CCE-5BD4-409F-9B59-9A6929C8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617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E5390B-0149-4921-AA4F-DEBB7D105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9D4773A-AA56-433C-AF98-0A199F482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CAC45D9-B678-43AC-B0C2-7E7F57D39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C7FDFBA-618D-495E-BDDB-E5D61D411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8B48459-C732-4012-AF41-F1821F51A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89F90E1-2009-4337-8BBF-85F587BD7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7E92CE5-F2D6-41E3-81E1-A18D30D3B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EE32E08-3406-4D68-87A4-AD1D2E729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278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182E0B-A4D2-450B-992B-AC9AAF56A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592DE00-91D5-4342-ABC4-7644A147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07C7B3F-4928-4222-BBB2-DF4F65BF5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13779E2-1D42-4489-A13A-E1642C46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392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EBDD7DC-BD84-46C9-B698-5A318DA1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3BEDB3-2048-4AAB-B471-4CBBD9893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7AB0DE9-B22D-467B-ABF0-B9CBC065A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733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18BBA3-2B86-4C7B-90C6-B70655E3B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A01B577-1F1C-417A-BFD5-78DB37ADA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CDAC7E2-90CE-45F4-8688-600260E14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5CA7D3-F383-47FF-8790-078FF04EA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0AC00E2-C9D8-41E6-8FDB-E9027111A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1F153C-9FEF-4231-9AD5-09F2B59E9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31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E03F0C-4A74-4298-9ED8-D0E0F0CA8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3621A36-ED8A-4833-A089-C91309860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39C16BD-B046-4E8B-BA87-94F49EE673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08412B-78F1-4BFE-B519-8A0CD7C9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60BE7B2-9423-44CA-BD00-2A3B1629E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168374-7A8E-428B-86B5-ECC05C97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495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AAD668-A7D8-4C97-A7F5-A53BD4788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26CC7C-F7D7-461E-9E4C-01B93A86D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8F7275-7E7A-4ECE-8948-85D8D7B45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C8217-6590-4474-806B-C111B6C0FC38}" type="datetimeFigureOut">
              <a:rPr lang="ar-SA" smtClean="0"/>
              <a:t>04/09/1441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01FC9D-8639-4187-95CC-D9D89E7F7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741939-C230-46C4-AF35-E75E849AC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FF14D-6D9A-4DA4-9E7A-EBF8310D7B7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909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allout Hub ☢ on Twitter: &quot;#Spongebob teaching us an important ...">
            <a:extLst>
              <a:ext uri="{FF2B5EF4-FFF2-40B4-BE49-F238E27FC236}">
                <a16:creationId xmlns:a16="http://schemas.microsoft.com/office/drawing/2014/main" id="{6972B6F9-BB94-40B3-A749-586285EA4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35994010-80C1-4579-948E-596FC4B5E8F1}"/>
              </a:ext>
            </a:extLst>
          </p:cNvPr>
          <p:cNvSpPr/>
          <p:nvPr/>
        </p:nvSpPr>
        <p:spPr>
          <a:xfrm>
            <a:off x="1752600" y="1847850"/>
            <a:ext cx="8286750" cy="15811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4800" b="1" dirty="0">
                <a:latin typeface="David" panose="020E0502060401010101" pitchFamily="34" charset="-79"/>
                <a:cs typeface="David" panose="020E0502060401010101" pitchFamily="34" charset="-79"/>
              </a:rPr>
              <a:t>שלום תלמידים יקרים היום נלמד "שם הפועל"</a:t>
            </a:r>
            <a:endParaRPr lang="ar-SA" sz="4800" b="1" dirty="0">
              <a:latin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7453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ell Division Song Spongebob - YouTube | Teaching biology, Cell ...">
            <a:extLst>
              <a:ext uri="{FF2B5EF4-FFF2-40B4-BE49-F238E27FC236}">
                <a16:creationId xmlns:a16="http://schemas.microsoft.com/office/drawing/2014/main" id="{548E377F-CBC0-401B-BEA8-E0D1EB8EB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78317"/>
            <a:ext cx="12192000" cy="7186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4BDFF0D5-6226-466D-AF24-2B1807B3F2EC}"/>
              </a:ext>
            </a:extLst>
          </p:cNvPr>
          <p:cNvSpPr/>
          <p:nvPr/>
        </p:nvSpPr>
        <p:spPr>
          <a:xfrm>
            <a:off x="1466850" y="1704975"/>
            <a:ext cx="4276725" cy="2524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dirty="0">
                <a:latin typeface="David" panose="020E0502060401010101" pitchFamily="34" charset="-79"/>
                <a:cs typeface="David" panose="020E0502060401010101" pitchFamily="34" charset="-79"/>
              </a:rPr>
              <a:t>שם הפועל</a:t>
            </a:r>
          </a:p>
          <a:p>
            <a:pPr algn="ctr"/>
            <a:r>
              <a:rPr lang="he-IL" sz="7200" dirty="0">
                <a:latin typeface="David" panose="020E0502060401010101" pitchFamily="34" charset="-79"/>
                <a:cs typeface="David" panose="020E0502060401010101" pitchFamily="34" charset="-79"/>
              </a:rPr>
              <a:t>מהו?!</a:t>
            </a:r>
          </a:p>
        </p:txBody>
      </p:sp>
    </p:spTree>
    <p:extLst>
      <p:ext uri="{BB962C8B-B14F-4D97-AF65-F5344CB8AC3E}">
        <p14:creationId xmlns:p14="http://schemas.microsoft.com/office/powerpoint/2010/main" val="1017026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pongeBob SquarePants: Plankton's Sincere Face | Nickelodeon">
            <a:extLst>
              <a:ext uri="{FF2B5EF4-FFF2-40B4-BE49-F238E27FC236}">
                <a16:creationId xmlns:a16="http://schemas.microsoft.com/office/drawing/2014/main" id="{AC596360-DBC3-4377-8D9F-E0A511C2F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17059362-2300-4835-9BD0-EA1A462A162E}"/>
              </a:ext>
            </a:extLst>
          </p:cNvPr>
          <p:cNvSpPr/>
          <p:nvPr/>
        </p:nvSpPr>
        <p:spPr>
          <a:xfrm>
            <a:off x="120642" y="0"/>
            <a:ext cx="8997976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שם הפועל הוא צורת פועל + ל</a:t>
            </a:r>
          </a:p>
          <a:p>
            <a:pPr algn="ctr"/>
            <a:r>
              <a:rPr lang="he-IL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שאין לה גוף או זמן</a:t>
            </a:r>
          </a:p>
          <a:p>
            <a:pPr algn="ctr"/>
            <a:r>
              <a:rPr lang="he-IL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ar-SA" sz="4000" dirty="0">
                <a:latin typeface="David" panose="020E0502060401010101" pitchFamily="34" charset="-79"/>
                <a:cs typeface="David" panose="020E0502060401010101" pitchFamily="34" charset="-79"/>
              </a:rPr>
              <a:t>مشابه للمصدر باللغة العربيّة</a:t>
            </a:r>
            <a:r>
              <a:rPr lang="he-IL" sz="40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ar-SA" sz="6000" dirty="0">
              <a:latin typeface="David" panose="020E0502060401010101" pitchFamily="34" charset="-79"/>
            </a:endParaRPr>
          </a:p>
          <a:p>
            <a:pPr algn="ctr"/>
            <a:endParaRPr lang="ar-SA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702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SpongeBob on Twitter: &quot;Nothing beats a hug from your BFF 💛⭐ RT ...">
            <a:extLst>
              <a:ext uri="{FF2B5EF4-FFF2-40B4-BE49-F238E27FC236}">
                <a16:creationId xmlns:a16="http://schemas.microsoft.com/office/drawing/2014/main" id="{8E0AC319-A131-459A-BB99-602EC51352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80" b="1507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0224E265-C838-4D24-BE54-BF793B4217A8}"/>
              </a:ext>
            </a:extLst>
          </p:cNvPr>
          <p:cNvSpPr/>
          <p:nvPr/>
        </p:nvSpPr>
        <p:spPr>
          <a:xfrm>
            <a:off x="8986006" y="109984"/>
            <a:ext cx="3334632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بسيط هو صديق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سبونج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بوب الذي لا يتركه أبدًا، ويمسك بيده في كل الأوقات</a:t>
            </a:r>
            <a:endParaRPr lang="ar-SA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0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iscussingFilm on Twitter: &quot;'THE SPONGEBOB MOVIE: IT'S A WONDERFUL ...">
            <a:extLst>
              <a:ext uri="{FF2B5EF4-FFF2-40B4-BE49-F238E27FC236}">
                <a16:creationId xmlns:a16="http://schemas.microsoft.com/office/drawing/2014/main" id="{1135EF12-EE0D-4D60-9D00-573428D88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81940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243EAF0C-3F25-46A8-B088-A19209D64536}"/>
              </a:ext>
            </a:extLst>
          </p:cNvPr>
          <p:cNvSpPr/>
          <p:nvPr/>
        </p:nvSpPr>
        <p:spPr>
          <a:xfrm>
            <a:off x="8194040" y="474344"/>
            <a:ext cx="3963275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هكذا حرف ال </a:t>
            </a:r>
            <a:r>
              <a:rPr lang="he-I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</a:rPr>
              <a:t>ל </a:t>
            </a:r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</a:t>
            </a:r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</a:rPr>
              <a:t>שם הפועל </a:t>
            </a:r>
          </a:p>
          <a:p>
            <a:pPr algn="ctr"/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لا يترك الفعل أبدًا ويمسك بيده في كل الأوقات </a:t>
            </a:r>
          </a:p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هيّا بنا نعرف كيف يحدث ذلك!</a:t>
            </a:r>
          </a:p>
        </p:txBody>
      </p:sp>
    </p:spTree>
    <p:extLst>
      <p:ext uri="{BB962C8B-B14F-4D97-AF65-F5344CB8AC3E}">
        <p14:creationId xmlns:p14="http://schemas.microsoft.com/office/powerpoint/2010/main" val="117519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خلفيات سبونج بوب جديدة – عشقان">
            <a:extLst>
              <a:ext uri="{FF2B5EF4-FFF2-40B4-BE49-F238E27FC236}">
                <a16:creationId xmlns:a16="http://schemas.microsoft.com/office/drawing/2014/main" id="{4EB62A31-DFFE-4BBC-9ACD-6E9EC4497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911FBB2F-F00F-49AB-A67F-A74C1E506509}"/>
              </a:ext>
            </a:extLst>
          </p:cNvPr>
          <p:cNvSpPr/>
          <p:nvPr/>
        </p:nvSpPr>
        <p:spPr>
          <a:xfrm>
            <a:off x="-1" y="152401"/>
            <a:ext cx="4629151" cy="75713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arenR"/>
            </a:pPr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نضيف اللام المصدرية </a:t>
            </a:r>
            <a:r>
              <a:rPr lang="he-I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ל </a:t>
            </a:r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أوّل الف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عل. مثل: </a:t>
            </a:r>
            <a:r>
              <a:rPr lang="he-IL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ל</a:t>
            </a:r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בא 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2) نعيد الحرف الناقص من الفعل وهو عين الفعل وفي الغالب يكون حرف ال </a:t>
            </a:r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ו.</a:t>
            </a:r>
          </a:p>
          <a:p>
            <a:pPr algn="ctr"/>
            <a:r>
              <a:rPr lang="he-IL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ל</a:t>
            </a:r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ב</a:t>
            </a:r>
            <a:r>
              <a:rPr lang="he-IL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ו</a:t>
            </a:r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א</a:t>
            </a:r>
          </a:p>
          <a:p>
            <a:pPr algn="ctr"/>
            <a:endParaRPr lang="he-IL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raditional Arabic" panose="02020603050405020304" pitchFamily="18" charset="-78"/>
              <a:cs typeface="David" panose="020E0502060401010101" pitchFamily="34" charset="-79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6AC19A9-E4FD-421E-9040-D277BFE23ABC}"/>
              </a:ext>
            </a:extLst>
          </p:cNvPr>
          <p:cNvSpPr/>
          <p:nvPr/>
        </p:nvSpPr>
        <p:spPr>
          <a:xfrm flipH="1">
            <a:off x="9420512" y="-9524"/>
            <a:ext cx="2771487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ברוב הצורות שם הפועל נכתב כך:</a:t>
            </a:r>
          </a:p>
          <a:p>
            <a:pPr algn="ctr"/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avid" panose="020E0502060401010101" pitchFamily="34" charset="-79"/>
              </a:rPr>
              <a:t>في الغالبية يُكتب  </a:t>
            </a:r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שם הפועל 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avid" panose="020E0502060401010101" pitchFamily="34" charset="-79"/>
              </a:rPr>
              <a:t>هكذا: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01369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صور سبونج بوب للاطفال 2020،احلى واجمل صور وخلفيات سبونج بوب جديدة ...">
            <a:extLst>
              <a:ext uri="{FF2B5EF4-FFF2-40B4-BE49-F238E27FC236}">
                <a16:creationId xmlns:a16="http://schemas.microsoft.com/office/drawing/2014/main" id="{11DCE778-B183-4673-A836-89FFB640EC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20" b="618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7944711B-F6D9-475A-935D-CBC0EBA4BB5B}"/>
              </a:ext>
            </a:extLst>
          </p:cNvPr>
          <p:cNvSpPr/>
          <p:nvPr/>
        </p:nvSpPr>
        <p:spPr>
          <a:xfrm>
            <a:off x="1027946" y="0"/>
            <a:ext cx="1013610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שם הפועל 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avid" panose="020E0502060401010101" pitchFamily="34" charset="-79"/>
              </a:rPr>
              <a:t>يأتي مع عدة أفعال نذكر بعضها:</a:t>
            </a:r>
          </a:p>
          <a:p>
            <a:pPr algn="ctr"/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9AD86A8F-F1AA-4761-9256-342BD8E4DD16}"/>
              </a:ext>
            </a:extLst>
          </p:cNvPr>
          <p:cNvSpPr/>
          <p:nvPr/>
        </p:nvSpPr>
        <p:spPr>
          <a:xfrm>
            <a:off x="8790996" y="2624435"/>
            <a:ext cx="2877712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רוצה </a:t>
            </a:r>
            <a:r>
              <a:rPr lang="ar-SA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أُريد</a:t>
            </a:r>
            <a:endParaRPr lang="he-IL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raditional Arabic" panose="02020603050405020304" pitchFamily="18" charset="-78"/>
              <a:cs typeface="David" panose="020E0502060401010101" pitchFamily="34" charset="-79"/>
            </a:endParaRPr>
          </a:p>
          <a:p>
            <a:pPr algn="ctr"/>
            <a:r>
              <a:rPr lang="he-IL" sz="6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אוהב </a:t>
            </a:r>
            <a:r>
              <a:rPr lang="ar-SA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أُحب</a:t>
            </a:r>
            <a:endParaRPr lang="he-IL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raditional Arabic" panose="02020603050405020304" pitchFamily="18" charset="-78"/>
              <a:cs typeface="David" panose="020E0502060401010101" pitchFamily="34" charset="-79"/>
            </a:endParaRPr>
          </a:p>
          <a:p>
            <a:pPr algn="ctr"/>
            <a:r>
              <a:rPr lang="he-IL" sz="6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David" panose="020E0502060401010101" pitchFamily="34" charset="-79"/>
              </a:rPr>
              <a:t>יודע </a:t>
            </a:r>
            <a:r>
              <a:rPr lang="ar-SA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أعرف</a:t>
            </a:r>
            <a:endParaRPr lang="ar-SA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6720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8503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9325FA5D-95CC-466E-ABAE-4A4081A75D2F}"/>
              </a:ext>
            </a:extLst>
          </p:cNvPr>
          <p:cNvSpPr/>
          <p:nvPr/>
        </p:nvSpPr>
        <p:spPr>
          <a:xfrm>
            <a:off x="-504514" y="2967335"/>
            <a:ext cx="132010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ברוב הצורות (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بغالبية الصّور)</a:t>
            </a:r>
            <a:r>
              <a:rPr lang="he-I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שם הפועל נכתב כך: 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03568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137</Words>
  <Application>Microsoft Office PowerPoint</Application>
  <PresentationFormat>شاشة عريضة</PresentationFormat>
  <Paragraphs>20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David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Toshiba</dc:creator>
  <cp:lastModifiedBy>Toshiba</cp:lastModifiedBy>
  <cp:revision>5</cp:revision>
  <dcterms:created xsi:type="dcterms:W3CDTF">2020-04-26T16:14:51Z</dcterms:created>
  <dcterms:modified xsi:type="dcterms:W3CDTF">2020-04-26T17:31:34Z</dcterms:modified>
</cp:coreProperties>
</file>